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580134" cy="1859693"/>
          </a:xfrm>
        </p:spPr>
        <p:txBody>
          <a:bodyPr/>
          <a:lstStyle/>
          <a:p>
            <a:pPr algn="ctr"/>
            <a:r>
              <a:rPr lang="sk-SK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</a:t>
            </a: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vocacional</a:t>
            </a: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784389"/>
            <a:ext cx="10568674" cy="1169773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PROVINCIA ESLOVACA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Talamex Flag Slovakia 20x30 cm - Muz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21" y="3491813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206" y="1458098"/>
            <a:ext cx="11137085" cy="1927653"/>
          </a:xfrm>
        </p:spPr>
        <p:txBody>
          <a:bodyPr>
            <a:normAutofit/>
          </a:bodyPr>
          <a:lstStyle/>
          <a:p>
            <a:r>
              <a:rPr lang="sk-SK" sz="1600" cap="none" dirty="0" smtClean="0"/>
              <a:t>Los </a:t>
            </a:r>
            <a:r>
              <a:rPr lang="sk-SK" sz="1600" cap="none" dirty="0" err="1" smtClean="0"/>
              <a:t>primeros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pasos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se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dieron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desde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el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ano</a:t>
            </a:r>
            <a:r>
              <a:rPr lang="sk-SK" sz="1600" cap="none" dirty="0" smtClean="0"/>
              <a:t> 2011, y </a:t>
            </a:r>
            <a:r>
              <a:rPr lang="sk-SK" sz="1600" cap="none" dirty="0" err="1" smtClean="0"/>
              <a:t>con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el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paso</a:t>
            </a:r>
            <a:r>
              <a:rPr lang="sk-SK" sz="1600" cap="none" dirty="0" smtClean="0"/>
              <a:t> de los </a:t>
            </a:r>
            <a:r>
              <a:rPr lang="sk-SK" sz="1600" cap="none" dirty="0" err="1" smtClean="0"/>
              <a:t>anos</a:t>
            </a:r>
            <a:r>
              <a:rPr lang="sk-SK" sz="1600" cap="none" dirty="0" smtClean="0"/>
              <a:t>, los 5 </a:t>
            </a:r>
            <a:r>
              <a:rPr lang="sk-SK" sz="1600" cap="none" dirty="0" err="1" smtClean="0"/>
              <a:t>días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reunen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cada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ano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alrededor</a:t>
            </a:r>
            <a:r>
              <a:rPr lang="sk-SK" sz="1600" cap="none" dirty="0" smtClean="0"/>
              <a:t> de 50 </a:t>
            </a:r>
            <a:r>
              <a:rPr lang="sk-SK" sz="1600" cap="none" dirty="0" err="1" smtClean="0"/>
              <a:t>chicos</a:t>
            </a:r>
            <a:r>
              <a:rPr lang="sk-SK" sz="1600" cap="none" dirty="0" smtClean="0"/>
              <a:t> de </a:t>
            </a:r>
            <a:r>
              <a:rPr lang="sk-SK" sz="1600" cap="none" dirty="0" err="1" smtClean="0"/>
              <a:t>varios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regiones</a:t>
            </a:r>
            <a:r>
              <a:rPr lang="sk-SK" sz="1600" cap="none" dirty="0" smtClean="0"/>
              <a:t> de </a:t>
            </a:r>
            <a:r>
              <a:rPr lang="sk-SK" sz="1600" cap="none" dirty="0" err="1" smtClean="0"/>
              <a:t>Eslovaquia</a:t>
            </a:r>
            <a:r>
              <a:rPr lang="sk-SK" sz="1600" cap="none" dirty="0" smtClean="0"/>
              <a:t>, y </a:t>
            </a:r>
            <a:r>
              <a:rPr lang="sk-SK" sz="1600" cap="none" dirty="0" err="1" smtClean="0"/>
              <a:t>también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cada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ano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un</a:t>
            </a:r>
            <a:r>
              <a:rPr lang="sk-SK" sz="1600" cap="none" dirty="0" smtClean="0"/>
              <a:t> </a:t>
            </a:r>
            <a:r>
              <a:rPr lang="sk-SK" sz="1600" cap="none" dirty="0" err="1" smtClean="0"/>
              <a:t>grupo</a:t>
            </a:r>
            <a:r>
              <a:rPr lang="sk-SK" sz="1600" cap="none" dirty="0" smtClean="0"/>
              <a:t> de </a:t>
            </a:r>
            <a:r>
              <a:rPr lang="sk-SK" sz="1600" cap="none" dirty="0" err="1" smtClean="0"/>
              <a:t>Chequia</a:t>
            </a:r>
            <a:r>
              <a:rPr lang="sk-SK" sz="1600" cap="none" dirty="0" smtClean="0"/>
              <a:t>. </a:t>
            </a:r>
            <a:br>
              <a:rPr lang="sk-SK" sz="1600" cap="none" dirty="0" smtClean="0"/>
            </a:br>
            <a:r>
              <a:rPr lang="sk-SK" sz="1600" cap="none" dirty="0" smtClean="0"/>
              <a:t/>
            </a:r>
            <a:br>
              <a:rPr lang="sk-SK" sz="1600" cap="none" dirty="0" smtClean="0"/>
            </a:br>
            <a:r>
              <a:rPr lang="sk-SK" sz="1600" cap="none" dirty="0" smtClean="0"/>
              <a:t/>
            </a:r>
            <a:br>
              <a:rPr lang="sk-SK" sz="1600" cap="none" dirty="0" smtClean="0"/>
            </a:br>
            <a:r>
              <a:rPr lang="sk-SK" sz="1600" cap="none" dirty="0"/>
              <a:t/>
            </a:r>
            <a:br>
              <a:rPr lang="sk-SK" sz="1600" cap="none" dirty="0"/>
            </a:br>
            <a:r>
              <a:rPr lang="sk-SK" sz="1600" cap="none" dirty="0" smtClean="0"/>
              <a:t/>
            </a:r>
            <a:br>
              <a:rPr lang="sk-SK" sz="1600" cap="none" dirty="0" smtClean="0"/>
            </a:br>
            <a:endParaRPr lang="sk-SK" sz="1400" cap="none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1" y="685801"/>
            <a:ext cx="10354491" cy="1118286"/>
          </a:xfrm>
        </p:spPr>
        <p:txBody>
          <a:bodyPr/>
          <a:lstStyle/>
          <a:p>
            <a:pPr marL="0" indent="0" algn="ctr">
              <a:buNone/>
            </a:pPr>
            <a:r>
              <a:rPr lang="sk-SK" b="1" i="1" dirty="0" smtClean="0"/>
              <a:t>LA ACTIVIDAD PRINCIPAL  - 5 DÍAS CON LOS VICENTINOS </a:t>
            </a:r>
            <a:endParaRPr lang="sk-SK" b="1" i="1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3" y="2397668"/>
            <a:ext cx="3072714" cy="230453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226">
            <a:off x="2864882" y="2861389"/>
            <a:ext cx="2957385" cy="259331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46" y="2559336"/>
            <a:ext cx="3649362" cy="273702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077">
            <a:off x="8036678" y="2685765"/>
            <a:ext cx="3726248" cy="24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692921" y="197709"/>
            <a:ext cx="11128376" cy="488092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08925" y="510746"/>
            <a:ext cx="11112372" cy="1120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err="1" smtClean="0"/>
              <a:t>Estos</a:t>
            </a:r>
            <a:r>
              <a:rPr lang="sk-SK" dirty="0" smtClean="0"/>
              <a:t> </a:t>
            </a:r>
            <a:r>
              <a:rPr lang="sk-SK" dirty="0" err="1" smtClean="0"/>
              <a:t>días</a:t>
            </a:r>
            <a:r>
              <a:rPr lang="sk-SK" dirty="0" smtClean="0"/>
              <a:t> </a:t>
            </a:r>
            <a:r>
              <a:rPr lang="sk-SK" dirty="0" err="1" smtClean="0"/>
              <a:t>estan</a:t>
            </a:r>
            <a:r>
              <a:rPr lang="sk-SK" dirty="0" smtClean="0"/>
              <a:t> </a:t>
            </a:r>
            <a:r>
              <a:rPr lang="sk-SK" dirty="0" err="1" smtClean="0"/>
              <a:t>compuestos</a:t>
            </a:r>
            <a:r>
              <a:rPr lang="sk-SK" dirty="0" smtClean="0"/>
              <a:t> </a:t>
            </a:r>
            <a:r>
              <a:rPr lang="sk-SK" dirty="0" err="1" smtClean="0"/>
              <a:t>por</a:t>
            </a:r>
            <a:r>
              <a:rPr lang="sk-SK" dirty="0" smtClean="0"/>
              <a:t> los </a:t>
            </a:r>
            <a:r>
              <a:rPr lang="sk-SK" dirty="0" err="1" smtClean="0"/>
              <a:t>momentos</a:t>
            </a:r>
            <a:r>
              <a:rPr lang="sk-SK" dirty="0" smtClean="0"/>
              <a:t> de </a:t>
            </a:r>
            <a:r>
              <a:rPr lang="sk-SK" dirty="0" err="1" smtClean="0"/>
              <a:t>oración</a:t>
            </a:r>
            <a:r>
              <a:rPr lang="sk-SK" dirty="0" smtClean="0"/>
              <a:t> </a:t>
            </a:r>
            <a:r>
              <a:rPr lang="sk-SK" dirty="0" err="1" smtClean="0"/>
              <a:t>comun</a:t>
            </a:r>
            <a:r>
              <a:rPr lang="sk-SK" dirty="0" smtClean="0"/>
              <a:t> y </a:t>
            </a:r>
            <a:r>
              <a:rPr lang="sk-SK" dirty="0" err="1" smtClean="0"/>
              <a:t>personal</a:t>
            </a:r>
            <a:r>
              <a:rPr lang="sk-SK" dirty="0" smtClean="0"/>
              <a:t>...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8" y="1494138"/>
            <a:ext cx="2961503" cy="22211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68" y="1752600"/>
            <a:ext cx="3785286" cy="283896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59" y="2604701"/>
            <a:ext cx="3972011" cy="2979008"/>
          </a:xfrm>
          <a:prstGeom prst="rect">
            <a:avLst/>
          </a:prstGeom>
        </p:spPr>
      </p:pic>
      <p:pic>
        <p:nvPicPr>
          <p:cNvPr id="2050" name="Picture 2" descr="https://www.vincentini.sk/data_web/img/1-12904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131949"/>
            <a:ext cx="4381587" cy="29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vincentini.sk/data_web/img/1-12892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19" y="3968578"/>
            <a:ext cx="4083369" cy="272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64" y="3968578"/>
            <a:ext cx="2847494" cy="27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16734" y="639763"/>
            <a:ext cx="69358" cy="46037"/>
          </a:xfrm>
        </p:spPr>
      </p:pic>
      <p:sp>
        <p:nvSpPr>
          <p:cNvPr id="5" name="Obdĺžnik 4"/>
          <p:cNvSpPr/>
          <p:nvPr/>
        </p:nvSpPr>
        <p:spPr>
          <a:xfrm>
            <a:off x="807308" y="685800"/>
            <a:ext cx="1096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err="1" smtClean="0"/>
              <a:t>También</a:t>
            </a:r>
            <a:r>
              <a:rPr lang="sk-SK" dirty="0" smtClean="0"/>
              <a:t> </a:t>
            </a:r>
            <a:r>
              <a:rPr lang="sk-SK" dirty="0" err="1" smtClean="0"/>
              <a:t>por</a:t>
            </a:r>
            <a:r>
              <a:rPr lang="sk-SK" dirty="0" smtClean="0"/>
              <a:t> los </a:t>
            </a:r>
            <a:r>
              <a:rPr lang="sk-SK" dirty="0" err="1" smtClean="0"/>
              <a:t>temas</a:t>
            </a:r>
            <a:r>
              <a:rPr lang="sk-SK" dirty="0" smtClean="0"/>
              <a:t> y </a:t>
            </a:r>
            <a:r>
              <a:rPr lang="sk-SK" dirty="0" err="1" smtClean="0"/>
              <a:t>actividades</a:t>
            </a:r>
            <a:r>
              <a:rPr lang="sk-SK" dirty="0" smtClean="0"/>
              <a:t> </a:t>
            </a:r>
            <a:r>
              <a:rPr lang="sk-SK" dirty="0" err="1" smtClean="0"/>
              <a:t>sobre</a:t>
            </a:r>
            <a:r>
              <a:rPr lang="sk-SK" dirty="0" smtClean="0"/>
              <a:t> </a:t>
            </a:r>
            <a:r>
              <a:rPr lang="sk-SK" dirty="0" err="1" smtClean="0"/>
              <a:t>el</a:t>
            </a:r>
            <a:r>
              <a:rPr lang="sk-SK" dirty="0" smtClean="0"/>
              <a:t> </a:t>
            </a:r>
            <a:r>
              <a:rPr lang="sk-SK" dirty="0" err="1" smtClean="0"/>
              <a:t>conociemientos</a:t>
            </a:r>
            <a:r>
              <a:rPr lang="sk-SK" dirty="0" smtClean="0"/>
              <a:t> de si </a:t>
            </a:r>
            <a:r>
              <a:rPr lang="sk-SK" dirty="0" err="1" smtClean="0"/>
              <a:t>mismo</a:t>
            </a:r>
            <a:r>
              <a:rPr lang="sk-SK" dirty="0" smtClean="0"/>
              <a:t> y de </a:t>
            </a:r>
            <a:r>
              <a:rPr lang="sk-SK" dirty="0" err="1" smtClean="0"/>
              <a:t>soñar</a:t>
            </a:r>
            <a:r>
              <a:rPr lang="sk-SK" dirty="0" smtClean="0"/>
              <a:t>...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55132"/>
            <a:ext cx="4444785" cy="295022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8" y="3514723"/>
            <a:ext cx="3735859" cy="247967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374">
            <a:off x="3480450" y="1158018"/>
            <a:ext cx="4653907" cy="349043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03" y="3591697"/>
            <a:ext cx="4217773" cy="3163330"/>
          </a:xfrm>
          <a:prstGeom prst="rect">
            <a:avLst/>
          </a:prstGeom>
        </p:spPr>
      </p:pic>
      <p:pic>
        <p:nvPicPr>
          <p:cNvPr id="3074" name="Picture 2" descr="https://www.vincentini.sk/data_web/img/11782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111">
            <a:off x="7518911" y="3997409"/>
            <a:ext cx="4181163" cy="23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96" y="1655805"/>
            <a:ext cx="3742281" cy="24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335611">
            <a:off x="2264891" y="10196154"/>
            <a:ext cx="5322564" cy="91334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2" y="685801"/>
            <a:ext cx="10980566" cy="1019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 err="1" smtClean="0"/>
              <a:t>Por</a:t>
            </a:r>
            <a:r>
              <a:rPr lang="sk-SK" sz="2400" dirty="0" smtClean="0"/>
              <a:t> </a:t>
            </a:r>
            <a:r>
              <a:rPr lang="sk-SK" sz="2400" dirty="0" err="1" smtClean="0"/>
              <a:t>supuesto</a:t>
            </a:r>
            <a:r>
              <a:rPr lang="sk-SK" sz="2400" dirty="0" smtClean="0"/>
              <a:t> de </a:t>
            </a:r>
            <a:r>
              <a:rPr lang="sk-SK" sz="2400" dirty="0" err="1" smtClean="0"/>
              <a:t>mucho</a:t>
            </a:r>
            <a:r>
              <a:rPr lang="sk-SK" sz="2400" dirty="0" smtClean="0"/>
              <a:t> </a:t>
            </a:r>
            <a:r>
              <a:rPr lang="sk-SK" sz="2400" dirty="0" err="1" smtClean="0"/>
              <a:t>deporte</a:t>
            </a:r>
            <a:r>
              <a:rPr lang="sk-SK" sz="2400" dirty="0" smtClean="0"/>
              <a:t> y de </a:t>
            </a:r>
            <a:r>
              <a:rPr lang="sk-SK" sz="2400" dirty="0" err="1" smtClean="0"/>
              <a:t>movimiento</a:t>
            </a:r>
            <a:r>
              <a:rPr lang="sk-SK" sz="2400" dirty="0" smtClean="0"/>
              <a:t>.... </a:t>
            </a:r>
            <a:r>
              <a:rPr lang="sk-SK" sz="2400" dirty="0" smtClean="0">
                <a:sym typeface="Wingdings" panose="05000000000000000000" pitchFamily="2" charset="2"/>
              </a:rPr>
              <a:t>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3" y="1744747"/>
            <a:ext cx="3413554" cy="227570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30" y="1920331"/>
            <a:ext cx="3480486" cy="231017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870">
            <a:off x="7800047" y="1888248"/>
            <a:ext cx="3563423" cy="2672567"/>
          </a:xfrm>
          <a:prstGeom prst="rect">
            <a:avLst/>
          </a:prstGeom>
        </p:spPr>
      </p:pic>
      <p:pic>
        <p:nvPicPr>
          <p:cNvPr id="4100" name="Picture 4" descr="https://www.vincentini.sk/data_web/img/1-12911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1">
            <a:off x="1392128" y="3278358"/>
            <a:ext cx="4752289" cy="31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29" y="4020450"/>
            <a:ext cx="4241271" cy="23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1" y="685801"/>
            <a:ext cx="10354491" cy="846438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Y </a:t>
            </a:r>
            <a:r>
              <a:rPr lang="sk-SK" dirty="0" err="1" smtClean="0"/>
              <a:t>con</a:t>
            </a:r>
            <a:r>
              <a:rPr lang="sk-SK" dirty="0" smtClean="0"/>
              <a:t> mucha, mucha </a:t>
            </a:r>
            <a:r>
              <a:rPr lang="sk-SK" dirty="0" err="1" smtClean="0"/>
              <a:t>hambre</a:t>
            </a:r>
            <a:r>
              <a:rPr lang="sk-SK" dirty="0" smtClean="0"/>
              <a:t>... La </a:t>
            </a:r>
            <a:r>
              <a:rPr lang="sk-SK" dirty="0" err="1" smtClean="0"/>
              <a:t>pastoral</a:t>
            </a:r>
            <a:r>
              <a:rPr lang="sk-SK" dirty="0" smtClean="0"/>
              <a:t> </a:t>
            </a:r>
            <a:r>
              <a:rPr lang="sk-SK" dirty="0" err="1" smtClean="0"/>
              <a:t>vocacional</a:t>
            </a:r>
            <a:r>
              <a:rPr lang="sk-SK" dirty="0" smtClean="0"/>
              <a:t> </a:t>
            </a:r>
            <a:r>
              <a:rPr lang="sk-SK" dirty="0" err="1" smtClean="0"/>
              <a:t>cuesta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391">
            <a:off x="1426284" y="2173051"/>
            <a:ext cx="3225113" cy="240674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06" y="2254718"/>
            <a:ext cx="2541110" cy="3388146"/>
          </a:xfrm>
          <a:prstGeom prst="rect">
            <a:avLst/>
          </a:prstGeom>
        </p:spPr>
      </p:pic>
      <p:pic>
        <p:nvPicPr>
          <p:cNvPr id="5122" name="Picture 2" descr="https://www.vincentini.sk/data_web/img/10251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517">
            <a:off x="7435871" y="2060959"/>
            <a:ext cx="3998247" cy="29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2" y="685800"/>
            <a:ext cx="10313302" cy="1942069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llega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testimonio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decisión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vocacional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vale la pena de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hacerlo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17" y="203268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</TotalTime>
  <Words>130</Words>
  <Application>Microsoft Office PowerPoint</Application>
  <PresentationFormat>Širokouhlá</PresentationFormat>
  <Paragraphs>9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Výsek</vt:lpstr>
      <vt:lpstr>Pastoral vocacional </vt:lpstr>
      <vt:lpstr>Los primeros pasos se dieron desde el ano 2011, y con el paso de los anos, los 5 días reunen cada ano alrededor de 50 chicos de varios regiones de Eslovaquia, y también cada ano un grupo de Chequia.  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Pastoral vocacional</dc:title>
  <dc:creator>user</dc:creator>
  <cp:lastModifiedBy>user</cp:lastModifiedBy>
  <cp:revision>10</cp:revision>
  <dcterms:created xsi:type="dcterms:W3CDTF">2021-09-21T21:28:16Z</dcterms:created>
  <dcterms:modified xsi:type="dcterms:W3CDTF">2021-09-21T22:55:39Z</dcterms:modified>
</cp:coreProperties>
</file>