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6" r:id="rId4"/>
    <p:sldId id="261" r:id="rId5"/>
    <p:sldId id="262" r:id="rId6"/>
    <p:sldId id="263" r:id="rId7"/>
    <p:sldId id="264" r:id="rId8"/>
    <p:sldId id="265" r:id="rId9"/>
    <p:sldId id="258" r:id="rId10"/>
    <p:sldId id="260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07DFE-16A3-4CE3-8820-A42EAE045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553712"/>
            <a:ext cx="8288032" cy="1096316"/>
          </a:xfrm>
        </p:spPr>
        <p:txBody>
          <a:bodyPr>
            <a:normAutofit/>
          </a:bodyPr>
          <a:lstStyle/>
          <a:p>
            <a:pPr algn="ctr"/>
            <a:r>
              <a:rPr lang="es-ES" sz="4400"/>
              <a:t>SAN VICENTE DE PAÚL - ESPAÑA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4C432F-2D7D-4705-8DA4-CBD2222AE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5650029"/>
            <a:ext cx="8288032" cy="469122"/>
          </a:xfrm>
        </p:spPr>
        <p:txBody>
          <a:bodyPr>
            <a:normAutofit/>
          </a:bodyPr>
          <a:lstStyle/>
          <a:p>
            <a:pPr algn="ctr"/>
            <a:r>
              <a:rPr lang="es-ES"/>
              <a:t>PASTORAL VOCACIONAL EN NUESTRA PROVINCIA</a:t>
            </a:r>
          </a:p>
        </p:txBody>
      </p:sp>
      <p:pic>
        <p:nvPicPr>
          <p:cNvPr id="5" name="Imagen 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6D025D0E-84D0-4694-AB46-3895C1F38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252" y="934222"/>
            <a:ext cx="4111464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9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A44C43-44C2-4759-B822-376F71D5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098" y="999460"/>
            <a:ext cx="4615228" cy="4479852"/>
          </a:xfrm>
        </p:spPr>
        <p:txBody>
          <a:bodyPr anchor="ctr">
            <a:normAutofit/>
          </a:bodyPr>
          <a:lstStyle/>
          <a:p>
            <a:r>
              <a:rPr lang="es-ES" dirty="0"/>
              <a:t>Bajando a lo concreto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AF32BE-D9D3-4B11-9248-FE6BE79AB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6" y="1075660"/>
            <a:ext cx="3996175" cy="5029865"/>
          </a:xfrm>
        </p:spPr>
        <p:txBody>
          <a:bodyPr anchor="ctr"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Reuniones on-line para unificar criterios.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Acompañamiento personal a cada persona que se pone en contacto con nosotros.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Trabajo en el Plan de Pastoral Vocacional.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Participación en cursos de formación.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Creación y presencia activa como Pastoral Vocacional provincial en Redes Sociales.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Misión compartida con las Hijas de la Caridad (colegios)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Apuesta por la presencia en la Familia Vicenciana de los miembros del equipo.</a:t>
            </a:r>
          </a:p>
          <a:p>
            <a:pPr marL="342900" indent="-342900" algn="l">
              <a:buFont typeface="+mj-lt"/>
              <a:buAutoNum type="arabicPeriod"/>
            </a:pPr>
            <a:endParaRPr lang="es-E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91081D7-6257-41CE-AC2E-4BA775DEB973}"/>
              </a:ext>
            </a:extLst>
          </p:cNvPr>
          <p:cNvSpPr txBox="1"/>
          <p:nvPr/>
        </p:nvSpPr>
        <p:spPr>
          <a:xfrm>
            <a:off x="1290272" y="4191000"/>
            <a:ext cx="461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Desde el Equipo de Pastoral Vocacional</a:t>
            </a:r>
          </a:p>
        </p:txBody>
      </p:sp>
    </p:spTree>
    <p:extLst>
      <p:ext uri="{BB962C8B-B14F-4D97-AF65-F5344CB8AC3E}">
        <p14:creationId xmlns:p14="http://schemas.microsoft.com/office/powerpoint/2010/main" val="4222543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A44C43-44C2-4759-B822-376F71D5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098" y="999460"/>
            <a:ext cx="4615228" cy="4479852"/>
          </a:xfrm>
        </p:spPr>
        <p:txBody>
          <a:bodyPr anchor="ctr">
            <a:normAutofit/>
          </a:bodyPr>
          <a:lstStyle/>
          <a:p>
            <a:r>
              <a:rPr lang="es-ES" dirty="0"/>
              <a:t>Bajando a lo concreto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AF32BE-D9D3-4B11-9248-FE6BE79AB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2804" y="540475"/>
            <a:ext cx="4019188" cy="5666154"/>
          </a:xfrm>
        </p:spPr>
        <p:txBody>
          <a:bodyPr anchor="ctr"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Visita a las diferentes comunidades y comunicación con los encargados vocacionales de cada una de ellas.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Convencimiento del cuidado personal y comunitario de nuestra vocación, para poder ser testigos ante el mundo de hoy.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Animación constante a las comunidades a orar por las vocaciones.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Cuidar la responsabilidad de ser comunidades abiertas y dispuestas al encuentro con la realidad social y cultural de hoy.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Radicalismo, de nuestra propuesta. Sabiendo vivirnos como Misioneros Paúles y presentándonos como lo que somos.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91081D7-6257-41CE-AC2E-4BA775DEB973}"/>
              </a:ext>
            </a:extLst>
          </p:cNvPr>
          <p:cNvSpPr txBox="1"/>
          <p:nvPr/>
        </p:nvSpPr>
        <p:spPr>
          <a:xfrm>
            <a:off x="1290272" y="4191000"/>
            <a:ext cx="461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Desde el Equipo de Pastoral Vocacional</a:t>
            </a:r>
          </a:p>
        </p:txBody>
      </p:sp>
    </p:spTree>
    <p:extLst>
      <p:ext uri="{BB962C8B-B14F-4D97-AF65-F5344CB8AC3E}">
        <p14:creationId xmlns:p14="http://schemas.microsoft.com/office/powerpoint/2010/main" val="54120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A44C43-44C2-4759-B822-376F71D5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098" y="999460"/>
            <a:ext cx="4615228" cy="4479852"/>
          </a:xfrm>
        </p:spPr>
        <p:txBody>
          <a:bodyPr anchor="ctr">
            <a:normAutofit/>
          </a:bodyPr>
          <a:lstStyle/>
          <a:p>
            <a:r>
              <a:rPr lang="es-ES" dirty="0"/>
              <a:t>Bajando a lo concreto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AF32BE-D9D3-4B11-9248-FE6BE79AB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2804" y="540475"/>
            <a:ext cx="4019188" cy="5666154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Cuidar el ser, antes que el hacer. Trabajando por presentar quiénes somos los Misioneros Paúles, nuestra realidad provincial, y presentando nuestro ser Congregación de la Misión.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Colaboración interprovincial con la Provincia </a:t>
            </a:r>
            <a:r>
              <a:rPr lang="es-ES"/>
              <a:t>de Zaragoza y </a:t>
            </a:r>
            <a:r>
              <a:rPr lang="es-ES" dirty="0"/>
              <a:t>con las provincias de las Hijas de la Caridad en el Equipo de Pastoral Interprovincial.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91081D7-6257-41CE-AC2E-4BA775DEB973}"/>
              </a:ext>
            </a:extLst>
          </p:cNvPr>
          <p:cNvSpPr txBox="1"/>
          <p:nvPr/>
        </p:nvSpPr>
        <p:spPr>
          <a:xfrm>
            <a:off x="1290272" y="4191000"/>
            <a:ext cx="461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Desde el Equipo de Pastoral Vocacional</a:t>
            </a:r>
          </a:p>
        </p:txBody>
      </p:sp>
    </p:spTree>
    <p:extLst>
      <p:ext uri="{BB962C8B-B14F-4D97-AF65-F5344CB8AC3E}">
        <p14:creationId xmlns:p14="http://schemas.microsoft.com/office/powerpoint/2010/main" val="14893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84A44C43-44C2-4759-B822-376F71D5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816637"/>
            <a:ext cx="3538679" cy="53269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¿</a:t>
            </a:r>
            <a:r>
              <a:rPr lang="en-US" dirty="0" err="1"/>
              <a:t>Cuál</a:t>
            </a:r>
            <a:r>
              <a:rPr lang="en-US" dirty="0"/>
              <a:t> es la </a:t>
            </a:r>
            <a:r>
              <a:rPr lang="en-US" dirty="0" err="1"/>
              <a:t>situación</a:t>
            </a:r>
            <a:r>
              <a:rPr lang="en-US" dirty="0"/>
              <a:t>?</a:t>
            </a:r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id="{506949BB-311F-4447-9E76-F044ED2EB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1462" y="833176"/>
            <a:ext cx="6241261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ESPAÑA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Número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Uno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Localización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seminario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Madrid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P. José Antonio González, CM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Estudios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Universidad San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Dámaso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REGIÓN DE HONDURAS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kumimoji="0" lang="en-US" b="1" i="0" u="none" strike="noStrike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Número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: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Nueve</a:t>
            </a:r>
            <a:b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</a:b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		</a:t>
            </a:r>
            <a:r>
              <a:rPr kumimoji="0" lang="en-US" b="1" i="0" u="none" strike="noStrike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Localización</a:t>
            </a:r>
            <a:r>
              <a:rPr kumimoji="0" lang="en-US" b="1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 del </a:t>
            </a:r>
            <a:r>
              <a:rPr kumimoji="0" lang="en-US" b="1" i="0" u="none" strike="noStrike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seminario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: Tegucigalpa</a:t>
            </a:r>
            <a:b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</a:b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		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Director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P. Fausto Leonardo, CM</a:t>
            </a:r>
            <a:b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</a:b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		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Estudios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Seminario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diocesano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 de Tegucigalpa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7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Foto montaje de una persona con lentes&#10;&#10;Descripción generada automáticamente con confianza media">
            <a:extLst>
              <a:ext uri="{FF2B5EF4-FFF2-40B4-BE49-F238E27FC236}">
                <a16:creationId xmlns:a16="http://schemas.microsoft.com/office/drawing/2014/main" id="{2C7BCA58-9170-4CD3-AD64-E070CB008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43" r="1" b="23890"/>
          <a:stretch/>
        </p:blipFill>
        <p:spPr>
          <a:xfrm>
            <a:off x="568452" y="571500"/>
            <a:ext cx="1105509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62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Un hombre con una camiseta negra&#10;&#10;Descripción generada automáticamente">
            <a:extLst>
              <a:ext uri="{FF2B5EF4-FFF2-40B4-BE49-F238E27FC236}">
                <a16:creationId xmlns:a16="http://schemas.microsoft.com/office/drawing/2014/main" id="{70A63198-CB54-4000-93E5-9226A1ABB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647" y="884381"/>
            <a:ext cx="3531600" cy="353160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4AA3B5C-0C55-4FFF-9C45-8F9F7C07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1305" y="1650669"/>
            <a:ext cx="0" cy="343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854ABB55-F041-47B0-A8E4-2E956F43D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763" y="884381"/>
            <a:ext cx="3533140" cy="353314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0AE225B-5E15-4E28-B019-7317B5F1F38D}"/>
              </a:ext>
            </a:extLst>
          </p:cNvPr>
          <p:cNvSpPr txBox="1"/>
          <p:nvPr/>
        </p:nvSpPr>
        <p:spPr>
          <a:xfrm>
            <a:off x="7136647" y="4694388"/>
            <a:ext cx="36104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0B050"/>
                </a:solidFill>
              </a:rPr>
              <a:t>Wendell </a:t>
            </a:r>
            <a:r>
              <a:rPr lang="es-ES" sz="1400" b="1" dirty="0" err="1">
                <a:solidFill>
                  <a:srgbClr val="00B050"/>
                </a:solidFill>
              </a:rPr>
              <a:t>Ossiel</a:t>
            </a:r>
            <a:r>
              <a:rPr lang="es-ES" sz="1400" b="1" dirty="0">
                <a:solidFill>
                  <a:srgbClr val="00B050"/>
                </a:solidFill>
              </a:rPr>
              <a:t> Hernández Flores</a:t>
            </a:r>
          </a:p>
          <a:p>
            <a:r>
              <a:rPr lang="es-ES" sz="1400" b="1" dirty="0"/>
              <a:t>Origen</a:t>
            </a:r>
            <a:r>
              <a:rPr lang="es-ES" sz="1400" dirty="0"/>
              <a:t>: </a:t>
            </a:r>
            <a:r>
              <a:rPr lang="es-ES" sz="1400" dirty="0" err="1"/>
              <a:t>Sabá</a:t>
            </a:r>
            <a:r>
              <a:rPr lang="es-ES" sz="1400" dirty="0"/>
              <a:t>, Colón.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04 de mayo de 2002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19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Introductorio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Propedéutica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7EE4A65-67AB-4710-93C1-59A2E8F59D35}"/>
              </a:ext>
            </a:extLst>
          </p:cNvPr>
          <p:cNvSpPr txBox="1"/>
          <p:nvPr/>
        </p:nvSpPr>
        <p:spPr>
          <a:xfrm>
            <a:off x="1020773" y="4527659"/>
            <a:ext cx="411065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00B050"/>
                </a:solidFill>
              </a:rPr>
              <a:t>Carlos Fernando Mejía Barahona</a:t>
            </a:r>
          </a:p>
          <a:p>
            <a:r>
              <a:rPr lang="es-ES" sz="1400" b="1" dirty="0"/>
              <a:t>Origen</a:t>
            </a:r>
            <a:r>
              <a:rPr lang="es-ES" sz="1400" dirty="0"/>
              <a:t>: San Antonio de Cortés, Cortés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18 de febrero de 1997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24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Introductorio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Propedéutica</a:t>
            </a:r>
          </a:p>
          <a:p>
            <a:r>
              <a:rPr lang="es-ES" sz="1400" b="1" dirty="0"/>
              <a:t>Estudios añadidos</a:t>
            </a:r>
            <a:r>
              <a:rPr lang="es-ES" sz="1400" dirty="0"/>
              <a:t>: Licenciatura en Relaciones Industriales y Maestro de Educación Primaria</a:t>
            </a:r>
          </a:p>
        </p:txBody>
      </p:sp>
    </p:spTree>
    <p:extLst>
      <p:ext uri="{BB962C8B-B14F-4D97-AF65-F5344CB8AC3E}">
        <p14:creationId xmlns:p14="http://schemas.microsoft.com/office/powerpoint/2010/main" val="359003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Un hombre con una camiseta negra&#10;&#10;Descripción generada automáticamente">
            <a:extLst>
              <a:ext uri="{FF2B5EF4-FFF2-40B4-BE49-F238E27FC236}">
                <a16:creationId xmlns:a16="http://schemas.microsoft.com/office/drawing/2014/main" id="{3279726C-B474-4E94-8808-17506086C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035" y="735360"/>
            <a:ext cx="3528000" cy="352800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4AA3B5C-0C55-4FFF-9C45-8F9F7C07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1305" y="1650669"/>
            <a:ext cx="0" cy="343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Un hombre con lentes y camiseta negra&#10;&#10;Descripción generada automáticamente">
            <a:extLst>
              <a:ext uri="{FF2B5EF4-FFF2-40B4-BE49-F238E27FC236}">
                <a16:creationId xmlns:a16="http://schemas.microsoft.com/office/drawing/2014/main" id="{81F691C5-201B-40AC-9B55-768F7BB2B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302" y="735360"/>
            <a:ext cx="3528000" cy="3528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A0586060-89FB-4B32-BBCC-A1DC8D5D3E5A}"/>
              </a:ext>
            </a:extLst>
          </p:cNvPr>
          <p:cNvSpPr txBox="1"/>
          <p:nvPr/>
        </p:nvSpPr>
        <p:spPr>
          <a:xfrm>
            <a:off x="7581173" y="4518660"/>
            <a:ext cx="320060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 err="1">
                <a:solidFill>
                  <a:srgbClr val="00B050"/>
                </a:solidFill>
              </a:rPr>
              <a:t>Ahunder</a:t>
            </a:r>
            <a:r>
              <a:rPr lang="es-ES" sz="1400" b="1" dirty="0">
                <a:solidFill>
                  <a:srgbClr val="00B050"/>
                </a:solidFill>
              </a:rPr>
              <a:t> </a:t>
            </a:r>
            <a:r>
              <a:rPr lang="es-ES" sz="1400" b="1" dirty="0" err="1">
                <a:solidFill>
                  <a:srgbClr val="00B050"/>
                </a:solidFill>
              </a:rPr>
              <a:t>Celín</a:t>
            </a:r>
            <a:r>
              <a:rPr lang="es-ES" sz="1400" b="1" dirty="0">
                <a:solidFill>
                  <a:srgbClr val="00B050"/>
                </a:solidFill>
              </a:rPr>
              <a:t> García </a:t>
            </a:r>
            <a:r>
              <a:rPr lang="es-ES" sz="1400" b="1" dirty="0" err="1">
                <a:solidFill>
                  <a:srgbClr val="00B050"/>
                </a:solidFill>
              </a:rPr>
              <a:t>Muñóz</a:t>
            </a:r>
            <a:endParaRPr lang="es-ES" sz="1400" b="1" dirty="0">
              <a:solidFill>
                <a:srgbClr val="00B050"/>
              </a:solidFill>
            </a:endParaRPr>
          </a:p>
          <a:p>
            <a:r>
              <a:rPr lang="es-ES" sz="1400" b="1" dirty="0"/>
              <a:t>Origen</a:t>
            </a:r>
            <a:r>
              <a:rPr lang="es-ES" sz="1400" dirty="0"/>
              <a:t>: </a:t>
            </a:r>
            <a:r>
              <a:rPr lang="es-ES" sz="1400" dirty="0" err="1"/>
              <a:t>Atima</a:t>
            </a:r>
            <a:r>
              <a:rPr lang="es-ES" sz="1400" dirty="0"/>
              <a:t>, Santa Bárbara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04 de octubre de 1995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25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Introductorio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Propedéutica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8E1EFBB-BF66-4657-8B7B-DC437CD0D8D1}"/>
              </a:ext>
            </a:extLst>
          </p:cNvPr>
          <p:cNvSpPr txBox="1"/>
          <p:nvPr/>
        </p:nvSpPr>
        <p:spPr>
          <a:xfrm>
            <a:off x="1409826" y="4577208"/>
            <a:ext cx="45832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B050"/>
                </a:solidFill>
              </a:rPr>
              <a:t>Alberto Virgilio Salgado Rocha</a:t>
            </a:r>
          </a:p>
          <a:p>
            <a:r>
              <a:rPr lang="es-ES" sz="1400" b="1" dirty="0"/>
              <a:t>Origen</a:t>
            </a:r>
            <a:r>
              <a:rPr lang="es-ES" sz="1400" dirty="0"/>
              <a:t>: Esquipulas, Departamento de Rivas, Nicaragua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21 de diciembre de 1991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29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Segundo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Teología</a:t>
            </a:r>
          </a:p>
        </p:txBody>
      </p:sp>
    </p:spTree>
    <p:extLst>
      <p:ext uri="{BB962C8B-B14F-4D97-AF65-F5344CB8AC3E}">
        <p14:creationId xmlns:p14="http://schemas.microsoft.com/office/powerpoint/2010/main" val="167310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Un hombre con lentes y camiseta negra&#10;&#10;Descripción generada automáticamente">
            <a:extLst>
              <a:ext uri="{FF2B5EF4-FFF2-40B4-BE49-F238E27FC236}">
                <a16:creationId xmlns:a16="http://schemas.microsoft.com/office/drawing/2014/main" id="{C861A759-EDB6-4BF7-AB4C-1AB842120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734" y="788497"/>
            <a:ext cx="3528000" cy="352800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4AA3B5C-0C55-4FFF-9C45-8F9F7C07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1305" y="1650669"/>
            <a:ext cx="0" cy="343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Un hombre con lentes y camiseta negra&#10;&#10;Descripción generada automáticamente">
            <a:extLst>
              <a:ext uri="{FF2B5EF4-FFF2-40B4-BE49-F238E27FC236}">
                <a16:creationId xmlns:a16="http://schemas.microsoft.com/office/drawing/2014/main" id="{78C9F35C-6AC8-4E38-B6B8-7022A3908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333" y="788497"/>
            <a:ext cx="3528000" cy="3528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8EECF48B-772F-48A4-8420-1A83CA98B8F1}"/>
              </a:ext>
            </a:extLst>
          </p:cNvPr>
          <p:cNvSpPr txBox="1"/>
          <p:nvPr/>
        </p:nvSpPr>
        <p:spPr>
          <a:xfrm>
            <a:off x="735309" y="4522449"/>
            <a:ext cx="545126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B050"/>
                </a:solidFill>
              </a:rPr>
              <a:t>José Antonio Cardona</a:t>
            </a:r>
          </a:p>
          <a:p>
            <a:r>
              <a:rPr lang="es-ES" sz="1400" b="1" dirty="0"/>
              <a:t>Origen</a:t>
            </a:r>
            <a:r>
              <a:rPr lang="es-ES" sz="1400" dirty="0"/>
              <a:t>: Santa Rosa, Copán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19 de marzo de 1989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32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Segundo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Filosofía</a:t>
            </a:r>
          </a:p>
          <a:p>
            <a:r>
              <a:rPr lang="es-ES" sz="1400" b="1" dirty="0"/>
              <a:t>Estudios añadidos</a:t>
            </a:r>
            <a:r>
              <a:rPr lang="es-ES" sz="1400" dirty="0"/>
              <a:t>: Licenciatura en Contaduría Pública y Finanzas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95D9CB5-7F6B-4CAD-8EA7-8012E730C4A7}"/>
              </a:ext>
            </a:extLst>
          </p:cNvPr>
          <p:cNvSpPr txBox="1"/>
          <p:nvPr/>
        </p:nvSpPr>
        <p:spPr>
          <a:xfrm>
            <a:off x="7121688" y="4743102"/>
            <a:ext cx="411322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B050"/>
                </a:solidFill>
              </a:rPr>
              <a:t>Isaac Fernando Cárcamo Vallejo</a:t>
            </a:r>
          </a:p>
          <a:p>
            <a:r>
              <a:rPr lang="es-ES" sz="1400" b="1" dirty="0"/>
              <a:t>Origen</a:t>
            </a:r>
            <a:r>
              <a:rPr lang="es-ES" sz="1400" dirty="0"/>
              <a:t>: Santa Lucía, Francisco Morazán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20 de septiembre de 1997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23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Tercero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Filosofía</a:t>
            </a:r>
          </a:p>
        </p:txBody>
      </p:sp>
    </p:spTree>
    <p:extLst>
      <p:ext uri="{BB962C8B-B14F-4D97-AF65-F5344CB8AC3E}">
        <p14:creationId xmlns:p14="http://schemas.microsoft.com/office/powerpoint/2010/main" val="272199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59C506-5F4B-4B75-9218-C7C3F87FA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659EEB-C3AE-4544-8263-417009DCD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99DB6C6-36F9-4576-A558-95153EADB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694E7916-EDE4-4B50-A4A1-6B28FDD4D9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6F6CB7BB-4370-4173-97F8-F636C0F149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B0F590BB-1F51-4138-A2D4-2E483C84F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4A492863-9797-45A2-BAB3-514F10C5F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7C1E33F6-6D0F-4ECF-92F4-6F71D8BAF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3EEEA64-7411-474B-BD0E-60C24B3F4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F82A6DD-92BB-4443-B5A5-05240DD55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79832BCB-1DCF-46AC-9FFA-17079166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E74DA95-CD7A-4D5E-9D27-67A759CE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Una persona con lentes y camisa blanca&#10;&#10;Descripción generada automáticamente">
            <a:extLst>
              <a:ext uri="{FF2B5EF4-FFF2-40B4-BE49-F238E27FC236}">
                <a16:creationId xmlns:a16="http://schemas.microsoft.com/office/drawing/2014/main" id="{89435DAD-4177-4369-A6CE-B433A69DD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760" y="815001"/>
            <a:ext cx="3528000" cy="352800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4AA3B5C-0C55-4FFF-9C45-8F9F7C07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1305" y="1650669"/>
            <a:ext cx="0" cy="3431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Un hombre con lentes y camisa blanca&#10;&#10;Descripción generada automáticamente">
            <a:extLst>
              <a:ext uri="{FF2B5EF4-FFF2-40B4-BE49-F238E27FC236}">
                <a16:creationId xmlns:a16="http://schemas.microsoft.com/office/drawing/2014/main" id="{E02EA89B-3EEA-4032-A140-F7038D8CB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768" y="815001"/>
            <a:ext cx="3528000" cy="3528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1FD5E339-9198-4555-B2DB-A247AAC31182}"/>
              </a:ext>
            </a:extLst>
          </p:cNvPr>
          <p:cNvSpPr txBox="1"/>
          <p:nvPr/>
        </p:nvSpPr>
        <p:spPr>
          <a:xfrm>
            <a:off x="872716" y="4527659"/>
            <a:ext cx="52769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B050"/>
                </a:solidFill>
              </a:rPr>
              <a:t>Emanuel Alejandro </a:t>
            </a:r>
            <a:r>
              <a:rPr lang="es-ES" sz="1400" dirty="0" err="1">
                <a:solidFill>
                  <a:srgbClr val="00B050"/>
                </a:solidFill>
              </a:rPr>
              <a:t>Sampang</a:t>
            </a:r>
            <a:r>
              <a:rPr lang="es-ES" sz="1400" dirty="0">
                <a:solidFill>
                  <a:srgbClr val="00B050"/>
                </a:solidFill>
              </a:rPr>
              <a:t> Argueta</a:t>
            </a:r>
          </a:p>
          <a:p>
            <a:r>
              <a:rPr lang="es-ES" sz="1400" b="1" dirty="0"/>
              <a:t>Origen</a:t>
            </a:r>
            <a:r>
              <a:rPr lang="es-ES" sz="1400" dirty="0"/>
              <a:t>: San Pedro Sula, Cortés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17 de abril de1991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30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Segundo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Teología</a:t>
            </a:r>
          </a:p>
          <a:p>
            <a:r>
              <a:rPr lang="es-ES" sz="1400" b="1" dirty="0"/>
              <a:t>Admisión a la Congregación de la Misión</a:t>
            </a:r>
            <a:r>
              <a:rPr lang="es-ES" sz="1400" dirty="0"/>
              <a:t>: 11 de marzo de 2020</a:t>
            </a:r>
          </a:p>
          <a:p>
            <a:r>
              <a:rPr lang="es-ES" sz="1400" b="1" dirty="0"/>
              <a:t>Estudios añadidos</a:t>
            </a:r>
            <a:r>
              <a:rPr lang="es-ES" sz="1400" dirty="0"/>
              <a:t>: Licenciatura en Informática Administrativa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56920EC-7A45-4C7D-897D-DFD723A89ECC}"/>
              </a:ext>
            </a:extLst>
          </p:cNvPr>
          <p:cNvSpPr txBox="1"/>
          <p:nvPr/>
        </p:nvSpPr>
        <p:spPr>
          <a:xfrm>
            <a:off x="6293852" y="4456478"/>
            <a:ext cx="527696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00B050"/>
                </a:solidFill>
              </a:rPr>
              <a:t>Junior Omar Martínez</a:t>
            </a:r>
          </a:p>
          <a:p>
            <a:r>
              <a:rPr lang="es-ES" sz="1400" b="1" dirty="0"/>
              <a:t>Origen</a:t>
            </a:r>
            <a:r>
              <a:rPr lang="es-ES" sz="1400" dirty="0"/>
              <a:t>: Trujillo, Colón</a:t>
            </a:r>
          </a:p>
          <a:p>
            <a:r>
              <a:rPr lang="es-ES" sz="1400" b="1" dirty="0"/>
              <a:t>Nacimiento</a:t>
            </a:r>
            <a:r>
              <a:rPr lang="es-ES" sz="1400" dirty="0"/>
              <a:t>: 28 de mayo de 1988</a:t>
            </a:r>
          </a:p>
          <a:p>
            <a:r>
              <a:rPr lang="es-ES" sz="1400" b="1" dirty="0"/>
              <a:t>Edad</a:t>
            </a:r>
            <a:r>
              <a:rPr lang="es-ES" sz="1400" dirty="0"/>
              <a:t>: 33 años</a:t>
            </a:r>
          </a:p>
          <a:p>
            <a:r>
              <a:rPr lang="es-ES" sz="1400" b="1" dirty="0"/>
              <a:t>Año que cursa</a:t>
            </a:r>
            <a:r>
              <a:rPr lang="es-ES" sz="1400" dirty="0"/>
              <a:t>: Segundo</a:t>
            </a:r>
          </a:p>
          <a:p>
            <a:r>
              <a:rPr lang="es-ES" sz="1400" b="1" dirty="0"/>
              <a:t>Etapa</a:t>
            </a:r>
            <a:r>
              <a:rPr lang="es-ES" sz="1400" dirty="0"/>
              <a:t>: Teología</a:t>
            </a:r>
          </a:p>
          <a:p>
            <a:r>
              <a:rPr lang="es-ES" sz="1400" b="1" dirty="0"/>
              <a:t>Admisión a la Congregación de la Misión</a:t>
            </a:r>
            <a:r>
              <a:rPr lang="es-ES" sz="1400" dirty="0"/>
              <a:t>: 11 de marzo de 2020</a:t>
            </a:r>
          </a:p>
        </p:txBody>
      </p:sp>
    </p:spTree>
    <p:extLst>
      <p:ext uri="{BB962C8B-B14F-4D97-AF65-F5344CB8AC3E}">
        <p14:creationId xmlns:p14="http://schemas.microsoft.com/office/powerpoint/2010/main" val="266170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Un hombre con una camisa blanca&#10;&#10;Descripción generada automáticamente">
            <a:extLst>
              <a:ext uri="{FF2B5EF4-FFF2-40B4-BE49-F238E27FC236}">
                <a16:creationId xmlns:a16="http://schemas.microsoft.com/office/drawing/2014/main" id="{0E93C1A4-983C-4B86-AB3C-B5D35C60E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876" y="1660766"/>
            <a:ext cx="3528000" cy="352800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56A4F637-D0E9-4D85-8DB3-C848717287E5}"/>
              </a:ext>
            </a:extLst>
          </p:cNvPr>
          <p:cNvSpPr txBox="1"/>
          <p:nvPr/>
        </p:nvSpPr>
        <p:spPr>
          <a:xfrm>
            <a:off x="4322806" y="1979319"/>
            <a:ext cx="73921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B050"/>
                </a:solidFill>
              </a:rPr>
              <a:t>René </a:t>
            </a:r>
            <a:r>
              <a:rPr lang="es-ES" dirty="0" err="1">
                <a:solidFill>
                  <a:srgbClr val="00B050"/>
                </a:solidFill>
              </a:rPr>
              <a:t>Blucha</a:t>
            </a:r>
            <a:r>
              <a:rPr lang="es-ES" dirty="0">
                <a:solidFill>
                  <a:srgbClr val="00B050"/>
                </a:solidFill>
              </a:rPr>
              <a:t> Calderón</a:t>
            </a:r>
          </a:p>
          <a:p>
            <a:r>
              <a:rPr lang="es-ES" b="1" dirty="0"/>
              <a:t>Origen</a:t>
            </a:r>
            <a:r>
              <a:rPr lang="es-ES" dirty="0"/>
              <a:t>: </a:t>
            </a:r>
            <a:r>
              <a:rPr lang="es-ES" dirty="0" err="1"/>
              <a:t>Kalhpu</a:t>
            </a:r>
            <a:r>
              <a:rPr lang="es-ES" dirty="0"/>
              <a:t>, Gracias a Dios</a:t>
            </a:r>
          </a:p>
          <a:p>
            <a:r>
              <a:rPr lang="es-ES" b="1" dirty="0"/>
              <a:t>Nacimiento</a:t>
            </a:r>
            <a:r>
              <a:rPr lang="es-ES" dirty="0"/>
              <a:t>: 01 de febrero de 1991</a:t>
            </a:r>
          </a:p>
          <a:p>
            <a:r>
              <a:rPr lang="es-ES" b="1" dirty="0"/>
              <a:t>Edad</a:t>
            </a:r>
            <a:r>
              <a:rPr lang="es-ES" dirty="0"/>
              <a:t>: 30 años</a:t>
            </a:r>
          </a:p>
          <a:p>
            <a:r>
              <a:rPr lang="es-ES" b="1" dirty="0"/>
              <a:t>Año que cursa</a:t>
            </a:r>
            <a:r>
              <a:rPr lang="es-ES" dirty="0"/>
              <a:t>: Cuarto</a:t>
            </a:r>
          </a:p>
          <a:p>
            <a:r>
              <a:rPr lang="es-ES" b="1" dirty="0"/>
              <a:t>Etapa</a:t>
            </a:r>
            <a:r>
              <a:rPr lang="es-ES" dirty="0"/>
              <a:t>: Teología</a:t>
            </a:r>
          </a:p>
          <a:p>
            <a:r>
              <a:rPr lang="es-ES" b="1" dirty="0"/>
              <a:t>Admisión a la Congregación de la Misión</a:t>
            </a:r>
            <a:r>
              <a:rPr lang="es-ES" dirty="0"/>
              <a:t>: 02 de febrero de 2018</a:t>
            </a:r>
          </a:p>
          <a:p>
            <a:r>
              <a:rPr lang="es-ES" b="1" dirty="0"/>
              <a:t>Incorporación a la Congregación de la Misión</a:t>
            </a:r>
            <a:r>
              <a:rPr lang="es-ES" dirty="0"/>
              <a:t>: 24 de enero de 2021</a:t>
            </a:r>
          </a:p>
        </p:txBody>
      </p:sp>
    </p:spTree>
    <p:extLst>
      <p:ext uri="{BB962C8B-B14F-4D97-AF65-F5344CB8AC3E}">
        <p14:creationId xmlns:p14="http://schemas.microsoft.com/office/powerpoint/2010/main" val="210082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A44C43-44C2-4759-B822-376F71D5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098" y="999460"/>
            <a:ext cx="4615228" cy="4479852"/>
          </a:xfrm>
        </p:spPr>
        <p:txBody>
          <a:bodyPr anchor="ctr">
            <a:normAutofit/>
          </a:bodyPr>
          <a:lstStyle/>
          <a:p>
            <a:r>
              <a:rPr lang="es-ES" dirty="0"/>
              <a:t>¿Qué estamos haciendo?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AF32BE-D9D3-4B11-9248-FE6BE79AB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6" y="1075660"/>
            <a:ext cx="3996175" cy="5029865"/>
          </a:xfrm>
        </p:spPr>
        <p:txBody>
          <a:bodyPr anchor="ctr"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Apuesta decidida por la Pastoral Vocacional – Renovación del equipo.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Trabajo para valorar la posibilidad y conveniencia de unificar PV y PJ, según directrices de la CEE.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Revisión y actualización del Plan Provincial de Pastoral Vocacional, para ser presentado en este curso.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Trabajo unificado y en colaboración estrecha entre España y la Región de Honduras.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Petición de visita y movilidad a las distintas comunidades de la Provincia.</a:t>
            </a:r>
          </a:p>
          <a:p>
            <a:pPr marL="342900" indent="-342900" algn="l">
              <a:buFont typeface="+mj-lt"/>
              <a:buAutoNum type="arabicPeriod"/>
            </a:pPr>
            <a:endParaRPr lang="es-E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91081D7-6257-41CE-AC2E-4BA775DEB973}"/>
              </a:ext>
            </a:extLst>
          </p:cNvPr>
          <p:cNvSpPr txBox="1"/>
          <p:nvPr/>
        </p:nvSpPr>
        <p:spPr>
          <a:xfrm>
            <a:off x="2686050" y="4191000"/>
            <a:ext cx="321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Desde el Consejo Provincial</a:t>
            </a:r>
          </a:p>
        </p:txBody>
      </p:sp>
    </p:spTree>
    <p:extLst>
      <p:ext uri="{BB962C8B-B14F-4D97-AF65-F5344CB8AC3E}">
        <p14:creationId xmlns:p14="http://schemas.microsoft.com/office/powerpoint/2010/main" val="27856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3349</TotalTime>
  <Words>759</Words>
  <Application>Microsoft Office PowerPoint</Application>
  <PresentationFormat>Panorámica</PresentationFormat>
  <Paragraphs>97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SAN VICENTE DE PAÚL - ESPAÑA</vt:lpstr>
      <vt:lpstr>¿Cuál es la situación?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¿Qué estamos haciendo?</vt:lpstr>
      <vt:lpstr>Bajando a lo concreto</vt:lpstr>
      <vt:lpstr>Bajando a lo concreto</vt:lpstr>
      <vt:lpstr>Bajando a lo concreto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VICENTE DE PAÚL ESPAÑA</dc:title>
  <dc:creator>RICARDO ROZAS PEREZ</dc:creator>
  <cp:lastModifiedBy>RICARDO ROZAS PEREZ</cp:lastModifiedBy>
  <cp:revision>4</cp:revision>
  <dcterms:created xsi:type="dcterms:W3CDTF">2021-09-19T22:06:59Z</dcterms:created>
  <dcterms:modified xsi:type="dcterms:W3CDTF">2021-09-22T14:07:58Z</dcterms:modified>
</cp:coreProperties>
</file>