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6BBE03-C755-4E0F-A6D4-DA63FFD32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678988" cy="3673474"/>
          </a:xfrm>
        </p:spPr>
        <p:txBody>
          <a:bodyPr>
            <a:normAutofit/>
          </a:bodyPr>
          <a:lstStyle/>
          <a:p>
            <a:r>
              <a:rPr lang="es-ES" sz="6000">
                <a:solidFill>
                  <a:schemeClr val="tx2"/>
                </a:solidFill>
              </a:rPr>
              <a:t>EQUIPO DE PASTORAL VOCACIONAL INTERPROVINCIAL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B4DA0A-3FD7-4C4D-ABB8-85F68EE4F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4648198"/>
            <a:ext cx="7005742" cy="114300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sz="1900">
                <a:solidFill>
                  <a:schemeClr val="tx1">
                    <a:alpha val="80000"/>
                  </a:schemeClr>
                </a:solidFill>
              </a:rPr>
              <a:t>Provincia de Zaragoza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sz="1900">
                <a:solidFill>
                  <a:schemeClr val="tx1">
                    <a:alpha val="80000"/>
                  </a:schemeClr>
                </a:solidFill>
              </a:rPr>
              <a:t>Provincia San Vicente de Paúl – España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sz="1900">
                <a:solidFill>
                  <a:schemeClr val="tx1">
                    <a:alpha val="80000"/>
                  </a:schemeClr>
                </a:solidFill>
              </a:rPr>
              <a:t>Todas las provincias de Hijas de la Caridad de España</a:t>
            </a:r>
          </a:p>
        </p:txBody>
      </p:sp>
    </p:spTree>
    <p:extLst>
      <p:ext uri="{BB962C8B-B14F-4D97-AF65-F5344CB8AC3E}">
        <p14:creationId xmlns:p14="http://schemas.microsoft.com/office/powerpoint/2010/main" val="3304768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CC4667-F818-4F6F-97E7-1535F6A0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Reuniones presenciales y online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054FFEF2-3D1F-4CBE-8610-0A39EE6B1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33" r="1" b="34781"/>
          <a:stretch/>
        </p:blipFill>
        <p:spPr>
          <a:xfrm>
            <a:off x="834934" y="854087"/>
            <a:ext cx="9290304" cy="3280831"/>
          </a:xfrm>
          <a:custGeom>
            <a:avLst/>
            <a:gdLst/>
            <a:ahLst/>
            <a:cxnLst/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88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777B48D-7BF2-470D-876B-50CD5CC8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CC4667-F818-4F6F-97E7-1535F6A0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04" y="1645971"/>
            <a:ext cx="478114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/>
              <a:t>Oraciones</a:t>
            </a:r>
            <a:r>
              <a:rPr lang="en-US" sz="4400" dirty="0"/>
              <a:t> </a:t>
            </a:r>
            <a:r>
              <a:rPr lang="en-US" sz="4400" dirty="0" err="1"/>
              <a:t>vocacionales</a:t>
            </a:r>
            <a:r>
              <a:rPr lang="en-US" sz="4400" dirty="0"/>
              <a:t> </a:t>
            </a:r>
            <a:r>
              <a:rPr lang="en-US" sz="4400" dirty="0" err="1"/>
              <a:t>mensuales</a:t>
            </a:r>
            <a:endParaRPr lang="en-US" sz="4400" dirty="0"/>
          </a:p>
        </p:txBody>
      </p:sp>
      <p:pic>
        <p:nvPicPr>
          <p:cNvPr id="4" name="Imagen 3" descr="Imagen que contiene interior, tabla, hecho de madera, pequeño&#10;&#10;Descripción generada automáticamente">
            <a:extLst>
              <a:ext uri="{FF2B5EF4-FFF2-40B4-BE49-F238E27FC236}">
                <a16:creationId xmlns:a16="http://schemas.microsoft.com/office/drawing/2014/main" id="{197763B5-74E7-4C73-A6B0-BAF8060D6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3DA8283-3FF4-47B3-9266-60768C743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3200" y="8468"/>
            <a:ext cx="5795625" cy="5874808"/>
            <a:chOff x="6108170" y="8467"/>
            <a:chExt cx="6080656" cy="61637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DEB65FF-EAD9-4242-80AE-A3FC7EB1E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8B5500-48F2-41FA-BD8C-3C2400F62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7B2E66-9934-4251-A5B0-A180C0CC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CDA1666-64EC-4838-B0E1-4D545ECEA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C99E35-6C12-4F89-8CDA-9FD8B3CE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714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ED2D7C63-562A-41C7-892E-0C73F5D59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CC4667-F818-4F6F-97E7-1535F6A0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38" y="685799"/>
            <a:ext cx="6159273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Revista vocacional</a:t>
            </a: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70457B3-DB28-4C5C-A934-189E06977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37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DF25E23-BE15-4E36-A700-59F0CE8C5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CE9353A-F333-4305-BED0-D126D75F5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D1D327-6D34-4AB1-BBCB-FFD18B92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3D4CCB5-F27F-4868-B1D4-55D8654F0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5F00F96-8833-4C32-AD31-05286BC80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2EE3D4-FE2C-4B01-BC8C-3CE2C6CC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1336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6CD0A5-6C83-427D-AB05-3BE0E15A7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B6653D5-62D5-45D6-B95A-38FB56233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17B25F5-9024-4196-BF35-911797D0B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3C23CF1-A0CB-42AA-A759-E1937CA84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2A51285-560A-444D-A414-2428698D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7AA172C-BD15-4903-8A76-97D21FA3A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CC4667-F818-4F6F-97E7-1535F6A0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/>
              <a:t>Concierto-oración</a:t>
            </a:r>
            <a:br>
              <a:rPr lang="en-US" sz="4400" dirty="0"/>
            </a:br>
            <a:r>
              <a:rPr lang="en-US" sz="4400" dirty="0"/>
              <a:t>SEVILLA</a:t>
            </a:r>
          </a:p>
        </p:txBody>
      </p:sp>
      <p:sp>
        <p:nvSpPr>
          <p:cNvPr id="47" name="Snip Diagonal Corner Rectangle 6">
            <a:extLst>
              <a:ext uri="{FF2B5EF4-FFF2-40B4-BE49-F238E27FC236}">
                <a16:creationId xmlns:a16="http://schemas.microsoft.com/office/drawing/2014/main" id="{BC4E708F-D5FF-4017-BC18-64B8182B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7219522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E26EB1C1-A23E-4558-84A2-F970731F1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50" y="4034649"/>
            <a:ext cx="2849462" cy="2814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54B29258-CCA6-4AA5-A608-7168CCB5F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" r="13167" b="1"/>
          <a:stretch/>
        </p:blipFill>
        <p:spPr>
          <a:xfrm>
            <a:off x="3002038" y="3243064"/>
            <a:ext cx="4066029" cy="3605670"/>
          </a:xfrm>
          <a:prstGeom prst="rect">
            <a:avLst/>
          </a:prstGeom>
        </p:spPr>
      </p:pic>
      <p:pic>
        <p:nvPicPr>
          <p:cNvPr id="6" name="Imagen 5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5D8C93D3-09C4-4C6B-884C-DD6B33F64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4" r="6233" b="-1"/>
          <a:stretch/>
        </p:blipFill>
        <p:spPr>
          <a:xfrm>
            <a:off x="-2" y="10"/>
            <a:ext cx="4551358" cy="3899748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4" name="Imagen 3" descr="Imagen que contiene tabla, silla, hecho de madera, pequeño&#10;&#10;Descripción generada automáticamente">
            <a:extLst>
              <a:ext uri="{FF2B5EF4-FFF2-40B4-BE49-F238E27FC236}">
                <a16:creationId xmlns:a16="http://schemas.microsoft.com/office/drawing/2014/main" id="{94573F2B-6888-40EE-846E-E1871EE94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2" r="3" b="3"/>
          <a:stretch/>
        </p:blipFill>
        <p:spPr>
          <a:xfrm>
            <a:off x="4709539" y="-9256"/>
            <a:ext cx="2358526" cy="308583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7675D50F-4FED-42EB-830A-5468E3441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F3F8CD-5714-4797-8BEC-192B45B92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FFFC9F6-86F8-4ED5-A80E-7E269EF29B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DDDF908-A317-4DFB-8B2D-6A5D2B60F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82D43A5-1F46-4589-898E-6BDED1816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B10DFD5-8F61-4C94-8E23-42FFC88B0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872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CC4667-F818-4F6F-97E7-1535F6A0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Trabajo con jmv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pasto, exterior, campo, parado&#10;&#10;Descripción generada automáticamente">
            <a:extLst>
              <a:ext uri="{FF2B5EF4-FFF2-40B4-BE49-F238E27FC236}">
                <a16:creationId xmlns:a16="http://schemas.microsoft.com/office/drawing/2014/main" id="{9624566A-809E-45C1-877E-34FF2BE9F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94" r="1" b="13402"/>
          <a:stretch/>
        </p:blipFill>
        <p:spPr>
          <a:xfrm>
            <a:off x="834934" y="854087"/>
            <a:ext cx="9290304" cy="3280831"/>
          </a:xfrm>
          <a:custGeom>
            <a:avLst/>
            <a:gdLst/>
            <a:ahLst/>
            <a:cxnLst/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85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DCB64DE-FB3A-4D83-9241-A0D26824B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CC4667-F818-4F6F-97E7-1535F6A0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0" y="4414687"/>
            <a:ext cx="10250013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convivencia de jóvenes España</a:t>
            </a:r>
          </a:p>
        </p:txBody>
      </p:sp>
      <p:sp useBgFill="1">
        <p:nvSpPr>
          <p:cNvPr id="45" name="Snip Diagonal Corner Rectangle 6">
            <a:extLst>
              <a:ext uri="{FF2B5EF4-FFF2-40B4-BE49-F238E27FC236}">
                <a16:creationId xmlns:a16="http://schemas.microsoft.com/office/drawing/2014/main" id="{5E94C64B-831C-45FA-B484-591F4D577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02" y="606367"/>
            <a:ext cx="10948124" cy="3546637"/>
          </a:xfrm>
          <a:prstGeom prst="snip2DiagRect">
            <a:avLst>
              <a:gd name="adj1" fmla="val 13628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Forma, Círculo&#10;&#10;Descripción generada automáticamente">
            <a:extLst>
              <a:ext uri="{FF2B5EF4-FFF2-40B4-BE49-F238E27FC236}">
                <a16:creationId xmlns:a16="http://schemas.microsoft.com/office/drawing/2014/main" id="{20B2E05A-07D7-4A91-8D54-3D7F8465F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20" r="1" b="26178"/>
          <a:stretch/>
        </p:blipFill>
        <p:spPr>
          <a:xfrm>
            <a:off x="2456069" y="1105355"/>
            <a:ext cx="7248437" cy="255972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C96E397-7705-43C9-AC81-FA8EF1951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3610BCA-0EBE-4357-AAC0-13841E7C5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60E1E24-3D98-4A53-A3AD-CBD84D94F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67E51D9-454B-4095-9718-C6B1CDED9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8E8BDB-294C-4025-A6C1-2FFDDA36F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0D27BDE-F887-4341-B91A-3145A6142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1511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</TotalTime>
  <Words>44</Words>
  <Application>Microsoft Office PowerPoint</Application>
  <PresentationFormat>Panorámica</PresentationFormat>
  <Paragraphs>10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Sector</vt:lpstr>
      <vt:lpstr>EQUIPO DE PASTORAL VOCACIONAL INTERPROVINCIAL</vt:lpstr>
      <vt:lpstr>Reuniones presenciales y online</vt:lpstr>
      <vt:lpstr>Oraciones vocacionales mensuales</vt:lpstr>
      <vt:lpstr>Revista vocacional</vt:lpstr>
      <vt:lpstr>Concierto-oración SEVILLA</vt:lpstr>
      <vt:lpstr>Trabajo con jmv</vt:lpstr>
      <vt:lpstr>convivencia de jóvenes España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EQUIPO DE PASTORAL VOCACIONAL INTERPROVINCIAL</dc:title>
  <dc:creator>RICARDO ROZAS PEREZ</dc:creator>
  <cp:lastModifiedBy>RICARDO ROZAS PEREZ</cp:lastModifiedBy>
  <cp:revision>1</cp:revision>
  <dcterms:created xsi:type="dcterms:W3CDTF">2021-09-25T15:16:33Z</dcterms:created>
  <dcterms:modified xsi:type="dcterms:W3CDTF">2021-09-25T15:38:29Z</dcterms:modified>
</cp:coreProperties>
</file>